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60" r:id="rId3"/>
    <p:sldId id="258" r:id="rId4"/>
    <p:sldId id="259" r:id="rId5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제목 없는 구역" id="{98B40605-A66A-4E90-9DBA-8226CF22E56E}">
          <p14:sldIdLst>
            <p14:sldId id="257"/>
            <p14:sldId id="260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orient="horz" pos="6114">
          <p15:clr>
            <a:srgbClr val="A4A3A4"/>
          </p15:clr>
        </p15:guide>
        <p15:guide id="3" orient="horz" pos="671">
          <p15:clr>
            <a:srgbClr val="A4A3A4"/>
          </p15:clr>
        </p15:guide>
        <p15:guide id="4" pos="2160">
          <p15:clr>
            <a:srgbClr val="A4A3A4"/>
          </p15:clr>
        </p15:guide>
        <p15:guide id="5" pos="119" userDrawn="1">
          <p15:clr>
            <a:srgbClr val="A4A3A4"/>
          </p15:clr>
        </p15:guide>
        <p15:guide id="6" pos="4201" userDrawn="1">
          <p15:clr>
            <a:srgbClr val="A4A3A4"/>
          </p15:clr>
        </p15:guide>
        <p15:guide id="7" pos="754" userDrawn="1">
          <p15:clr>
            <a:srgbClr val="A4A3A4"/>
          </p15:clr>
        </p15:guide>
        <p15:guide id="8" pos="279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0735" autoAdjust="0"/>
    <p:restoredTop sz="90813" autoAdjust="0"/>
  </p:normalViewPr>
  <p:slideViewPr>
    <p:cSldViewPr snapToObjects="1" showGuides="1">
      <p:cViewPr>
        <p:scale>
          <a:sx n="69" d="100"/>
          <a:sy n="69" d="100"/>
        </p:scale>
        <p:origin x="-1728" y="72"/>
      </p:cViewPr>
      <p:guideLst>
        <p:guide orient="horz" pos="3120"/>
        <p:guide orient="horz" pos="6114"/>
        <p:guide orient="horz" pos="489"/>
        <p:guide pos="2160"/>
        <p:guide pos="119"/>
        <p:guide pos="4201"/>
        <p:guide pos="754"/>
        <p:guide pos="27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171C99-B4CF-4273-BE47-486484CD9F13}" type="datetimeFigureOut">
              <a:rPr lang="ko-KR" altLang="en-US" smtClean="0"/>
              <a:t>2016-12-16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2113F-8336-41A2-9B8D-6E814F9234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409922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32B9-0B2C-4CD0-A310-9121B2BE6E4E}" type="datetimeFigureOut">
              <a:rPr lang="ko-KR" altLang="en-US" smtClean="0"/>
              <a:t>2016-12-16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4538"/>
            <a:ext cx="25749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CC6D5-75B1-4FC5-89D5-CF6D62AD82F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243275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CC6D5-75B1-4FC5-89D5-CF6D62AD82F6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5" name="머리글 개체 틀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6551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su50132\AppData\Local\Temp\_AZTMP1_\signature_kor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5328592" y="5979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430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4EB0A-255D-4751-BBD8-EAABC146F9BC}" type="datetimeFigureOut">
              <a:rPr lang="ko-KR" altLang="en-US" smtClean="0"/>
              <a:pPr/>
              <a:t>2016-12-16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44624-F294-447C-8C5D-CFFE1C9E581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7801"/>
              </p:ext>
            </p:extLst>
          </p:nvPr>
        </p:nvGraphicFramePr>
        <p:xfrm>
          <a:off x="188640" y="719748"/>
          <a:ext cx="2592288" cy="34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/>
                <a:gridCol w="1584176"/>
              </a:tblGrid>
              <a:tr h="3404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구분 </a:t>
                      </a:r>
                      <a:r>
                        <a:rPr lang="en-US" altLang="ko-KR" sz="1200" b="1" dirty="0" smtClean="0"/>
                        <a:t>1</a:t>
                      </a:r>
                      <a:endParaRPr lang="ko-KR" altLang="en-US" sz="12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감독 </a:t>
                      </a:r>
                      <a:r>
                        <a:rPr lang="en-US" altLang="ko-KR" sz="1200" dirty="0" smtClean="0"/>
                        <a:t>/ </a:t>
                      </a:r>
                      <a:r>
                        <a:rPr lang="ko-KR" altLang="en-US" sz="1200" dirty="0" smtClean="0"/>
                        <a:t>코치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8640" y="1280592"/>
            <a:ext cx="87260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1. </a:t>
            </a:r>
            <a:r>
              <a:rPr lang="ko-KR" altLang="en-US" sz="1200" b="1" dirty="0" err="1" smtClean="0"/>
              <a:t>인적사항</a:t>
            </a:r>
            <a:endParaRPr lang="ko-KR" alt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98911" y="178436"/>
            <a:ext cx="1201218" cy="380480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ko-KR" altLang="en-US" sz="2000" b="1" u="sng" dirty="0" smtClean="0"/>
              <a:t>지  원  서</a:t>
            </a:r>
            <a:endParaRPr lang="ko-KR" altLang="en-US" sz="2000" b="1" u="sng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1463010"/>
              </p:ext>
            </p:extLst>
          </p:nvPr>
        </p:nvGraphicFramePr>
        <p:xfrm>
          <a:off x="188913" y="1640632"/>
          <a:ext cx="6480720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7839"/>
                <a:gridCol w="1558295"/>
                <a:gridCol w="1099112"/>
                <a:gridCol w="1660181"/>
                <a:gridCol w="1155293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성명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영문이름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smtClean="0"/>
                        <a:t>사진</a:t>
                      </a:r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국적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mtClean="0"/>
                        <a:t>성별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주민등록번호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1" smtClean="0"/>
                        <a:t>해외국적취득일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전화번호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휴대폰번호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이메일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주소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8640" y="4107027"/>
            <a:ext cx="87260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2. </a:t>
            </a:r>
            <a:r>
              <a:rPr lang="ko-KR" altLang="en-US" sz="1200" b="1" dirty="0" smtClean="0"/>
              <a:t>병역사항</a:t>
            </a:r>
            <a:endParaRPr lang="ko-KR" altLang="en-US" sz="12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199313"/>
              </p:ext>
            </p:extLst>
          </p:nvPr>
        </p:nvGraphicFramePr>
        <p:xfrm>
          <a:off x="188640" y="4449064"/>
          <a:ext cx="6480447" cy="10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/>
                <a:gridCol w="2232248"/>
                <a:gridCol w="1008112"/>
                <a:gridCol w="223197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구분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군별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계급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면제사유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8640" y="5855196"/>
            <a:ext cx="1135495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3. </a:t>
            </a:r>
            <a:r>
              <a:rPr lang="ko-KR" altLang="en-US" sz="1200" b="1" dirty="0" smtClean="0"/>
              <a:t>보훈 및 장애</a:t>
            </a:r>
            <a:endParaRPr lang="ko-KR" altLang="en-US" sz="1200" b="1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712055"/>
              </p:ext>
            </p:extLst>
          </p:nvPr>
        </p:nvGraphicFramePr>
        <p:xfrm>
          <a:off x="188640" y="6184573"/>
          <a:ext cx="6480448" cy="72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/>
                <a:gridCol w="1368152"/>
                <a:gridCol w="864096"/>
                <a:gridCol w="1440160"/>
                <a:gridCol w="720080"/>
                <a:gridCol w="1079848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보훈대상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관계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장애대상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유형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급수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3127" y="7291164"/>
            <a:ext cx="87260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4. </a:t>
            </a:r>
            <a:r>
              <a:rPr lang="ko-KR" altLang="en-US" sz="1200" b="1" dirty="0" smtClean="0"/>
              <a:t>학력사항</a:t>
            </a:r>
            <a:endParaRPr lang="ko-KR" altLang="en-US" sz="1200" b="1" dirty="0"/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158733"/>
              </p:ext>
            </p:extLst>
          </p:nvPr>
        </p:nvGraphicFramePr>
        <p:xfrm>
          <a:off x="203127" y="7646478"/>
          <a:ext cx="6465959" cy="18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9649"/>
                <a:gridCol w="2088232"/>
                <a:gridCol w="576064"/>
                <a:gridCol w="864096"/>
                <a:gridCol w="1727918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수학기간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학교명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학위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졸업여부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전공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5328592" y="5979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491327"/>
              </p:ext>
            </p:extLst>
          </p:nvPr>
        </p:nvGraphicFramePr>
        <p:xfrm>
          <a:off x="2780928" y="715817"/>
          <a:ext cx="2592288" cy="34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/>
                <a:gridCol w="1584176"/>
              </a:tblGrid>
              <a:tr h="3404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/>
                        <a:t>구분 </a:t>
                      </a:r>
                      <a:r>
                        <a:rPr lang="en-US" altLang="ko-KR" sz="1200" b="1" dirty="0" smtClean="0"/>
                        <a:t>2</a:t>
                      </a:r>
                      <a:endParaRPr lang="ko-KR" altLang="en-US" sz="12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/>
                        <a:t>(</a:t>
                      </a:r>
                      <a:r>
                        <a:rPr lang="ko-KR" altLang="en-US" sz="1200" dirty="0" smtClean="0"/>
                        <a:t>전임   </a:t>
                      </a:r>
                      <a:r>
                        <a:rPr lang="en-US" altLang="ko-KR" sz="1200" dirty="0" smtClean="0"/>
                        <a:t>/ </a:t>
                      </a:r>
                      <a:r>
                        <a:rPr lang="ko-KR" altLang="en-US" sz="1200" baseline="0" dirty="0" smtClean="0"/>
                        <a:t> 겸직</a:t>
                      </a:r>
                      <a:r>
                        <a:rPr lang="en-US" altLang="ko-KR" sz="1200" dirty="0" smtClean="0"/>
                        <a:t>)</a:t>
                      </a:r>
                      <a:endParaRPr lang="ko-KR" altLang="en-US" sz="12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00423" y="704528"/>
            <a:ext cx="1597159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5. </a:t>
            </a:r>
            <a:r>
              <a:rPr lang="ko-KR" altLang="en-US" sz="1200" b="1" dirty="0" smtClean="0"/>
              <a:t>자격증 및 수상경력</a:t>
            </a:r>
            <a:endParaRPr lang="ko-KR" altLang="en-US" sz="1200" b="1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802966"/>
              </p:ext>
            </p:extLst>
          </p:nvPr>
        </p:nvGraphicFramePr>
        <p:xfrm>
          <a:off x="200422" y="992560"/>
          <a:ext cx="6468665" cy="144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8498"/>
                <a:gridCol w="1728192"/>
                <a:gridCol w="223197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자격 </a:t>
                      </a:r>
                      <a:r>
                        <a:rPr lang="en-US" altLang="ko-KR" sz="1100" b="1" baseline="0" dirty="0" smtClean="0"/>
                        <a:t>/ </a:t>
                      </a:r>
                      <a:r>
                        <a:rPr lang="ko-KR" altLang="en-US" sz="1100" b="1" baseline="0" dirty="0" smtClean="0"/>
                        <a:t>면허 </a:t>
                      </a:r>
                      <a:r>
                        <a:rPr lang="en-US" altLang="ko-KR" sz="1100" b="1" baseline="0" dirty="0" smtClean="0"/>
                        <a:t>/ </a:t>
                      </a:r>
                      <a:r>
                        <a:rPr lang="ko-KR" altLang="en-US" sz="1100" b="1" baseline="0" dirty="0" smtClean="0"/>
                        <a:t>수상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취득</a:t>
                      </a:r>
                      <a:r>
                        <a:rPr lang="en-US" altLang="ko-KR" sz="1100" b="1" dirty="0" smtClean="0"/>
                        <a:t>(</a:t>
                      </a:r>
                      <a:r>
                        <a:rPr lang="ko-KR" altLang="en-US" sz="1100" b="1" dirty="0" smtClean="0"/>
                        <a:t>수상</a:t>
                      </a:r>
                      <a:r>
                        <a:rPr lang="en-US" altLang="ko-KR" sz="1100" b="1" dirty="0" smtClean="0"/>
                        <a:t>)</a:t>
                      </a:r>
                      <a:r>
                        <a:rPr lang="ko-KR" altLang="en-US" sz="1100" b="1" dirty="0" err="1" smtClean="0"/>
                        <a:t>년월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발급</a:t>
                      </a:r>
                      <a:r>
                        <a:rPr lang="en-US" altLang="ko-KR" sz="1100" b="1" dirty="0" smtClean="0"/>
                        <a:t>(</a:t>
                      </a:r>
                      <a:r>
                        <a:rPr lang="ko-KR" altLang="en-US" sz="1100" b="1" dirty="0" smtClean="0"/>
                        <a:t>포상</a:t>
                      </a:r>
                      <a:r>
                        <a:rPr lang="en-US" altLang="ko-KR" sz="1100" b="1" dirty="0" smtClean="0"/>
                        <a:t>) </a:t>
                      </a:r>
                      <a:r>
                        <a:rPr lang="ko-KR" altLang="en-US" sz="1100" b="1" dirty="0" smtClean="0"/>
                        <a:t>기관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88640" y="4448944"/>
            <a:ext cx="927104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/>
              <a:t>7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선수 경력</a:t>
            </a:r>
            <a:endParaRPr lang="ko-KR" altLang="en-US" sz="1200" b="1" dirty="0"/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693738"/>
              </p:ext>
            </p:extLst>
          </p:nvPr>
        </p:nvGraphicFramePr>
        <p:xfrm>
          <a:off x="188640" y="4736976"/>
          <a:ext cx="6480176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4136"/>
                <a:gridCol w="2520280"/>
                <a:gridCol w="1367880"/>
                <a:gridCol w="1367880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팀명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주포지션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부포지션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188640" y="7185248"/>
            <a:ext cx="1080992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7. </a:t>
            </a:r>
            <a:r>
              <a:rPr lang="ko-KR" altLang="en-US" sz="1200" b="1" smtClean="0"/>
              <a:t>지도자 경력</a:t>
            </a:r>
            <a:endParaRPr lang="ko-KR" altLang="en-US" sz="1200" b="1" dirty="0"/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015443"/>
              </p:ext>
            </p:extLst>
          </p:nvPr>
        </p:nvGraphicFramePr>
        <p:xfrm>
          <a:off x="188640" y="7545528"/>
          <a:ext cx="6480174" cy="216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4865"/>
                <a:gridCol w="1790842"/>
                <a:gridCol w="1321489"/>
                <a:gridCol w="1321489"/>
                <a:gridCol w="1321489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기간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err="1" smtClean="0"/>
                        <a:t>팀명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담당업무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계약금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연봉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100" b="1" dirty="0" smtClean="0"/>
                        <a:t>~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09848" y="2504728"/>
            <a:ext cx="3722741" cy="241980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100" dirty="0" smtClean="0"/>
              <a:t>※ </a:t>
            </a:r>
            <a:r>
              <a:rPr lang="ko-KR" altLang="en-US" sz="1100" dirty="0" smtClean="0"/>
              <a:t>선수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지도자 시 받은 모든 수상경력을 작성 바랍니다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  <p:pic>
        <p:nvPicPr>
          <p:cNvPr id="10" name="Picture 2" descr="C:\Users\su50132\AppData\Local\Temp\_AZTMP1_\signature_ko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t="11947" r="7575" b="69349"/>
          <a:stretch/>
        </p:blipFill>
        <p:spPr bwMode="auto">
          <a:xfrm>
            <a:off x="5328592" y="59794"/>
            <a:ext cx="1484784" cy="42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98911" y="178436"/>
            <a:ext cx="1201218" cy="380480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ko-KR" altLang="en-US" sz="2000" b="1" u="sng" dirty="0" smtClean="0"/>
              <a:t>지  원  서</a:t>
            </a:r>
            <a:endParaRPr lang="ko-KR" altLang="en-US" sz="2000" b="1" u="sng" dirty="0"/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459370"/>
              </p:ext>
            </p:extLst>
          </p:nvPr>
        </p:nvGraphicFramePr>
        <p:xfrm>
          <a:off x="188640" y="3224928"/>
          <a:ext cx="6468665" cy="108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08498"/>
                <a:gridCol w="1728192"/>
                <a:gridCol w="2231975"/>
              </a:tblGrid>
              <a:tr h="360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분야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취득</a:t>
                      </a:r>
                      <a:r>
                        <a:rPr lang="en-US" altLang="ko-KR" sz="1100" b="1" baseline="0" dirty="0" smtClean="0"/>
                        <a:t> </a:t>
                      </a:r>
                      <a:r>
                        <a:rPr lang="ko-KR" altLang="en-US" sz="1100" b="1" dirty="0" err="1" smtClean="0"/>
                        <a:t>년월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b="1" dirty="0" smtClean="0"/>
                        <a:t>주관기관</a:t>
                      </a:r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b="1" dirty="0"/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88640" y="2936776"/>
            <a:ext cx="2126150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/>
              <a:t>6</a:t>
            </a:r>
            <a:r>
              <a:rPr lang="en-US" altLang="ko-KR" sz="1200" b="1" dirty="0" smtClean="0"/>
              <a:t>. </a:t>
            </a:r>
            <a:r>
              <a:rPr lang="ko-KR" altLang="en-US" sz="1200" b="1" dirty="0" smtClean="0"/>
              <a:t>어학시</a:t>
            </a:r>
            <a:r>
              <a:rPr lang="ko-KR" altLang="en-US" sz="1200" b="1" dirty="0"/>
              <a:t>험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컴퓨터 활용 능력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03983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913" y="704529"/>
            <a:ext cx="1751048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1. </a:t>
            </a:r>
            <a:r>
              <a:rPr lang="ko-KR" altLang="en-US" sz="1200" b="1" dirty="0" smtClean="0"/>
              <a:t>성장과정 및 학창시절</a:t>
            </a:r>
            <a:endParaRPr lang="ko-KR" altLang="en-US" sz="1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8914" y="1065213"/>
            <a:ext cx="6480174" cy="3671763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188640" y="4953001"/>
            <a:ext cx="2930858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2. </a:t>
            </a:r>
            <a:r>
              <a:rPr lang="ko-KR" altLang="en-US" sz="1200" b="1" dirty="0" smtClean="0"/>
              <a:t>자기 성격의 장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단점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가치관</a:t>
            </a:r>
            <a:r>
              <a:rPr lang="en-US" altLang="ko-KR" sz="1200" b="1" dirty="0" smtClean="0"/>
              <a:t>, </a:t>
            </a:r>
            <a:r>
              <a:rPr lang="ko-KR" altLang="en-US" sz="1200" b="1" dirty="0" smtClean="0"/>
              <a:t>생활신조</a:t>
            </a:r>
            <a:endParaRPr lang="ko-KR" alt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88641" y="5318775"/>
            <a:ext cx="6480174" cy="4387200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2721966" y="252040"/>
            <a:ext cx="1355106" cy="380480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ko-KR" altLang="en-US" sz="2000" b="1" dirty="0" smtClean="0"/>
              <a:t>자기소개서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7641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639" y="735191"/>
            <a:ext cx="1805550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3. </a:t>
            </a:r>
            <a:r>
              <a:rPr lang="ko-KR" altLang="en-US" sz="1200" b="1" dirty="0" smtClean="0"/>
              <a:t>지원동기 및 향후 계획</a:t>
            </a:r>
            <a:endParaRPr lang="ko-KR" altLang="en-US" sz="1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8914" y="1065213"/>
            <a:ext cx="6480174" cy="3671763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  <p:sp>
        <p:nvSpPr>
          <p:cNvPr id="4" name="TextBox 3"/>
          <p:cNvSpPr txBox="1"/>
          <p:nvPr/>
        </p:nvSpPr>
        <p:spPr>
          <a:xfrm>
            <a:off x="188640" y="4953001"/>
            <a:ext cx="1751048" cy="257369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altLang="ko-KR" sz="1200" b="1" dirty="0" smtClean="0"/>
              <a:t>4. </a:t>
            </a:r>
            <a:r>
              <a:rPr lang="ko-KR" altLang="en-US" sz="1200" b="1" dirty="0" smtClean="0"/>
              <a:t>관심분야 및 특이사항</a:t>
            </a:r>
            <a:endParaRPr lang="ko-KR" altLang="en-US" sz="1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88641" y="5318775"/>
            <a:ext cx="6480174" cy="4387200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endParaRPr lang="en-US" altLang="ko-KR" sz="1100" dirty="0"/>
          </a:p>
          <a:p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379900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4753</TotalTime>
  <Words>158</Words>
  <Application>Microsoft Office PowerPoint</Application>
  <PresentationFormat>A4 용지(210x297mm)</PresentationFormat>
  <Paragraphs>72</Paragraphs>
  <Slides>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b01032</dc:creator>
  <cp:lastModifiedBy>Windows 사용자</cp:lastModifiedBy>
  <cp:revision>362</cp:revision>
  <cp:lastPrinted>2016-12-16T01:47:42Z</cp:lastPrinted>
  <dcterms:created xsi:type="dcterms:W3CDTF">2013-05-24T02:34:36Z</dcterms:created>
  <dcterms:modified xsi:type="dcterms:W3CDTF">2016-12-16T04:37:19Z</dcterms:modified>
</cp:coreProperties>
</file>