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4" r:id="rId3"/>
    <p:sldId id="288" r:id="rId4"/>
    <p:sldId id="289" r:id="rId5"/>
    <p:sldId id="290" r:id="rId6"/>
    <p:sldId id="292" r:id="rId7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9" autoAdjust="0"/>
    <p:restoredTop sz="94660"/>
  </p:normalViewPr>
  <p:slideViewPr>
    <p:cSldViewPr>
      <p:cViewPr varScale="1">
        <p:scale>
          <a:sx n="64" d="100"/>
          <a:sy n="64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2A8DF-670E-4225-85B1-0E966D9F504F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DB20B-D72F-481A-BC9D-61278F35C58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제목 1"/>
          <p:cNvSpPr>
            <a:spLocks noGrp="1"/>
          </p:cNvSpPr>
          <p:nvPr>
            <p:ph type="ctrTitle"/>
          </p:nvPr>
        </p:nvSpPr>
        <p:spPr>
          <a:xfrm>
            <a:off x="539552" y="1340773"/>
            <a:ext cx="7995052" cy="2088231"/>
          </a:xfrm>
        </p:spPr>
        <p:txBody>
          <a:bodyPr>
            <a:normAutofit/>
          </a:bodyPr>
          <a:lstStyle/>
          <a:p>
            <a:r>
              <a:rPr lang="ko-KR" altLang="en-US" sz="2800" b="1" dirty="0" smtClean="0"/>
              <a:t>여자핸드볼 국가대표 운영계획서</a:t>
            </a:r>
            <a:r>
              <a:rPr lang="en-US" altLang="ko-KR" sz="2800" b="1" dirty="0" smtClean="0"/>
              <a:t/>
            </a:r>
            <a:br>
              <a:rPr lang="en-US" altLang="ko-KR" sz="2800" b="1" dirty="0" smtClean="0"/>
            </a:br>
            <a:r>
              <a:rPr lang="en-US" altLang="ko-KR" sz="2000" b="1" dirty="0" smtClean="0"/>
              <a:t/>
            </a:r>
            <a:br>
              <a:rPr lang="en-US" altLang="ko-KR" sz="2000" b="1" dirty="0" smtClean="0"/>
            </a:br>
            <a:r>
              <a:rPr lang="en-US" altLang="ko-KR" sz="2000" b="1" dirty="0" smtClean="0"/>
              <a:t>PPT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Presentation</a:t>
            </a:r>
            <a:endParaRPr lang="ko-KR" altLang="en-US" sz="1600" b="1" dirty="0" smtClean="0"/>
          </a:p>
        </p:txBody>
      </p:sp>
      <p:sp>
        <p:nvSpPr>
          <p:cNvPr id="2051" name="부제목 2"/>
          <p:cNvSpPr>
            <a:spLocks noGrp="1"/>
          </p:cNvSpPr>
          <p:nvPr>
            <p:ph type="subTitle" idx="1"/>
          </p:nvPr>
        </p:nvSpPr>
        <p:spPr>
          <a:xfrm>
            <a:off x="2659674" y="4391029"/>
            <a:ext cx="3793880" cy="1126203"/>
          </a:xfrm>
        </p:spPr>
        <p:txBody>
          <a:bodyPr>
            <a:normAutofit/>
          </a:bodyPr>
          <a:lstStyle/>
          <a:p>
            <a:pPr eaLnBrk="1" hangingPunct="1">
              <a:lnSpc>
                <a:spcPts val="2400"/>
              </a:lnSpc>
            </a:pPr>
            <a:r>
              <a:rPr lang="ko-KR" altLang="en-US" sz="1900" b="1" dirty="0" smtClean="0">
                <a:solidFill>
                  <a:schemeClr val="tx1"/>
                </a:solidFill>
              </a:rPr>
              <a:t>감독 </a:t>
            </a:r>
            <a:r>
              <a:rPr lang="en-US" altLang="ko-KR" sz="1900" b="1" dirty="0" smtClean="0">
                <a:solidFill>
                  <a:schemeClr val="tx1"/>
                </a:solidFill>
              </a:rPr>
              <a:t>: OOO</a:t>
            </a:r>
          </a:p>
          <a:p>
            <a:pPr eaLnBrk="1" hangingPunct="1">
              <a:lnSpc>
                <a:spcPts val="2400"/>
              </a:lnSpc>
            </a:pPr>
            <a:r>
              <a:rPr lang="ko-KR" altLang="en-US" sz="1900" b="1" dirty="0" smtClean="0">
                <a:solidFill>
                  <a:schemeClr val="tx1"/>
                </a:solidFill>
              </a:rPr>
              <a:t>코치 </a:t>
            </a:r>
            <a:r>
              <a:rPr lang="en-US" altLang="ko-KR" sz="1900" b="1" dirty="0" smtClean="0">
                <a:solidFill>
                  <a:schemeClr val="tx1"/>
                </a:solidFill>
              </a:rPr>
              <a:t>: OOO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9096" y="5230818"/>
            <a:ext cx="2901462" cy="134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6804248" y="5805264"/>
            <a:ext cx="2007840" cy="576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2016</a:t>
            </a:r>
            <a:r>
              <a:rPr kumimoji="0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년 </a:t>
            </a:r>
            <a:r>
              <a:rPr kumimoji="0" lang="en-US" altLang="ko-K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12</a:t>
            </a:r>
            <a:r>
              <a:rPr kumimoji="0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월 </a:t>
            </a:r>
            <a:r>
              <a:rPr lang="en-US" altLang="ko-KR" sz="1100" b="1" dirty="0" smtClean="0">
                <a:latin typeface="+mj-lt"/>
                <a:ea typeface="+mj-ea"/>
                <a:cs typeface="+mj-cs"/>
              </a:rPr>
              <a:t> </a:t>
            </a:r>
            <a:r>
              <a:rPr kumimoji="0" lang="ko-KR" alt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일</a:t>
            </a:r>
            <a:r>
              <a:rPr kumimoji="0" lang="en-US" altLang="ko-KR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()</a:t>
            </a:r>
            <a:endParaRPr kumimoji="0" lang="ko-KR" altLang="en-US" sz="1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596900"/>
            <a:ext cx="9144000" cy="46038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807" y="142890"/>
            <a:ext cx="7214840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대표팀 운영 계획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67544" y="836712"/>
            <a:ext cx="8136904" cy="5328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▲ </a:t>
            </a:r>
            <a:r>
              <a:rPr lang="ko-KR" altLang="en-US" b="1" dirty="0" smtClean="0">
                <a:solidFill>
                  <a:schemeClr val="tx1"/>
                </a:solidFill>
              </a:rPr>
              <a:t>전반적 운영 계획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 </a:t>
            </a:r>
            <a:r>
              <a:rPr lang="ko-KR" altLang="en-US" b="1" dirty="0" smtClean="0">
                <a:solidFill>
                  <a:schemeClr val="tx1"/>
                </a:solidFill>
              </a:rPr>
              <a:t>대표팀 전술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56255" y="2856359"/>
            <a:ext cx="3051649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(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페이지 </a:t>
            </a:r>
            <a:r>
              <a:rPr lang="ko-KR" altLang="en-US" sz="2000" b="1" dirty="0" err="1" smtClean="0">
                <a:solidFill>
                  <a:srgbClr val="0070C0"/>
                </a:solidFill>
              </a:rPr>
              <a:t>제한없음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)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7566460" y="9047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596900"/>
            <a:ext cx="9144000" cy="46038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807" y="142890"/>
            <a:ext cx="7214840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선수 선발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/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육성 및 관리 방안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67544" y="836712"/>
            <a:ext cx="8136904" cy="5328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56255" y="2856359"/>
            <a:ext cx="3051649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(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페이지 </a:t>
            </a:r>
            <a:r>
              <a:rPr lang="ko-KR" altLang="en-US" sz="2000" b="1" dirty="0" err="1" smtClean="0">
                <a:solidFill>
                  <a:srgbClr val="0070C0"/>
                </a:solidFill>
              </a:rPr>
              <a:t>제한없음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)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7566460" y="9047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596900"/>
            <a:ext cx="9144000" cy="46038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807" y="142890"/>
            <a:ext cx="7214840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3.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감독 및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필</a:t>
            </a:r>
            <a:r>
              <a:rPr lang="ko-KR" altLang="en-US" sz="1600" b="1" dirty="0">
                <a:solidFill>
                  <a:schemeClr val="tx1"/>
                </a:solidFill>
              </a:rPr>
              <a:t>드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코치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역할 분담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계획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67544" y="836712"/>
            <a:ext cx="8136904" cy="5328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56255" y="2856359"/>
            <a:ext cx="3051649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(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페이지 </a:t>
            </a:r>
            <a:r>
              <a:rPr lang="ko-KR" altLang="en-US" sz="2000" b="1" dirty="0" err="1" smtClean="0">
                <a:solidFill>
                  <a:srgbClr val="0070C0"/>
                </a:solidFill>
              </a:rPr>
              <a:t>제한없음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)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7566460" y="9047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596900"/>
            <a:ext cx="9144000" cy="46038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807" y="142890"/>
            <a:ext cx="7214840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4.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대표팀 지도자로서의 </a:t>
            </a:r>
            <a:r>
              <a:rPr lang="ko-KR" altLang="en-US" sz="1600" b="1" dirty="0">
                <a:solidFill>
                  <a:schemeClr val="tx1"/>
                </a:solidFill>
              </a:rPr>
              <a:t>적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합성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-36004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467544" y="836712"/>
            <a:ext cx="8136904" cy="5328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56255" y="2856359"/>
            <a:ext cx="3051649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(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페이지 </a:t>
            </a:r>
            <a:r>
              <a:rPr lang="ko-KR" altLang="en-US" sz="2000" b="1" dirty="0" err="1" smtClean="0">
                <a:solidFill>
                  <a:srgbClr val="0070C0"/>
                </a:solidFill>
              </a:rPr>
              <a:t>제한없음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)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7566460" y="9047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596900"/>
            <a:ext cx="9144000" cy="46038"/>
          </a:xfrm>
          <a:prstGeom prst="rect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71807" y="142890"/>
            <a:ext cx="7214840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1600" b="1" dirty="0" smtClean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5.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대표팀에 대한 기타 제언사항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67544" y="836712"/>
            <a:ext cx="8136904" cy="5328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r>
              <a:rPr lang="en-US" altLang="ko-KR" b="1" dirty="0" smtClean="0">
                <a:solidFill>
                  <a:schemeClr val="tx1"/>
                </a:solidFill>
              </a:rPr>
              <a:t>▲</a:t>
            </a: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  <a:p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56255" y="2856359"/>
            <a:ext cx="3051649" cy="42862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(</a:t>
            </a:r>
            <a:r>
              <a:rPr lang="ko-KR" altLang="en-US" sz="2000" b="1" dirty="0" smtClean="0">
                <a:solidFill>
                  <a:srgbClr val="0070C0"/>
                </a:solidFill>
              </a:rPr>
              <a:t>페이지 </a:t>
            </a:r>
            <a:r>
              <a:rPr lang="ko-KR" altLang="en-US" sz="2000" b="1" dirty="0" err="1" smtClean="0">
                <a:solidFill>
                  <a:srgbClr val="0070C0"/>
                </a:solidFill>
              </a:rPr>
              <a:t>제한없음</a:t>
            </a:r>
            <a:r>
              <a:rPr lang="en-US" altLang="ko-KR" sz="2000" b="1" dirty="0" smtClean="0">
                <a:solidFill>
                  <a:srgbClr val="0070C0"/>
                </a:solidFill>
              </a:rPr>
              <a:t>)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7566460" y="9047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97</Words>
  <Application>Microsoft Office PowerPoint</Application>
  <PresentationFormat>화면 슬라이드 쇼(4:3)</PresentationFormat>
  <Paragraphs>93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여자핸드볼 국가대표 운영계획서  PPT Presentation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XP SP3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snoopy</dc:creator>
  <cp:lastModifiedBy>Windows 사용자</cp:lastModifiedBy>
  <cp:revision>121</cp:revision>
  <cp:lastPrinted>2016-12-16T02:22:15Z</cp:lastPrinted>
  <dcterms:created xsi:type="dcterms:W3CDTF">2012-03-19T01:32:38Z</dcterms:created>
  <dcterms:modified xsi:type="dcterms:W3CDTF">2016-12-16T04:38:11Z</dcterms:modified>
</cp:coreProperties>
</file>