
<file path=[Content_Types].xml><?xml version="1.0" encoding="utf-8"?>
<Types xmlns="http://schemas.openxmlformats.org/package/2006/content-types"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7" r:id="rId2"/>
    <p:sldId id="260" r:id="rId3"/>
    <p:sldId id="258" r:id="rId4"/>
    <p:sldId id="259" r:id="rId5"/>
  </p:sldIdLst>
  <p:sldSz cx="6858000" cy="9906000" type="A4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제목 없는 구역" id="{98B40605-A66A-4E90-9DBA-8226CF22E56E}">
          <p14:sldIdLst>
            <p14:sldId id="257"/>
            <p14:sldId id="260"/>
            <p14:sldId id="258"/>
            <p14:sldId id="259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3120">
          <p15:clr>
            <a:srgbClr val="A4A3A4"/>
          </p15:clr>
        </p15:guide>
        <p15:guide id="2" orient="horz" pos="6114">
          <p15:clr>
            <a:srgbClr val="A4A3A4"/>
          </p15:clr>
        </p15:guide>
        <p15:guide id="3" orient="horz" pos="671">
          <p15:clr>
            <a:srgbClr val="A4A3A4"/>
          </p15:clr>
        </p15:guide>
        <p15:guide id="4" pos="2160">
          <p15:clr>
            <a:srgbClr val="A4A3A4"/>
          </p15:clr>
        </p15:guide>
        <p15:guide id="5" pos="119" userDrawn="1">
          <p15:clr>
            <a:srgbClr val="A4A3A4"/>
          </p15:clr>
        </p15:guide>
        <p15:guide id="6" pos="4201" userDrawn="1">
          <p15:clr>
            <a:srgbClr val="A4A3A4"/>
          </p15:clr>
        </p15:guide>
        <p15:guide id="7" pos="754" userDrawn="1">
          <p15:clr>
            <a:srgbClr val="A4A3A4"/>
          </p15:clr>
        </p15:guide>
        <p15:guide id="8" pos="279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0735" autoAdjust="0"/>
    <p:restoredTop sz="90813" autoAdjust="0"/>
  </p:normalViewPr>
  <p:slideViewPr>
    <p:cSldViewPr snapToObjects="1" showGuides="1">
      <p:cViewPr>
        <p:scale>
          <a:sx n="125" d="100"/>
          <a:sy n="125" d="100"/>
        </p:scale>
        <p:origin x="-1902" y="2136"/>
      </p:cViewPr>
      <p:guideLst>
        <p:guide orient="horz" pos="3120"/>
        <p:guide orient="horz" pos="6114"/>
        <p:guide orient="horz" pos="489"/>
        <p:guide pos="2160"/>
        <p:guide pos="119"/>
        <p:guide pos="4201"/>
        <p:guide pos="754"/>
        <p:guide pos="27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171C99-B4CF-4273-BE47-486484CD9F13}" type="datetimeFigureOut">
              <a:rPr lang="ko-KR" altLang="en-US" smtClean="0"/>
              <a:pPr/>
              <a:t>2017-01-31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2113F-8336-41A2-9B8D-6E814F9234A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184099227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F232B9-0B2C-4CD0-A310-9121B2BE6E4E}" type="datetimeFigureOut">
              <a:rPr lang="ko-KR" altLang="en-US" smtClean="0"/>
              <a:pPr/>
              <a:t>2017-01-31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111375" y="744538"/>
            <a:ext cx="25749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0CC6D5-75B1-4FC5-89D5-CF6D62AD82F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672432758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0CC6D5-75B1-4FC5-89D5-CF6D62AD82F6}" type="slidenum">
              <a:rPr lang="ko-KR" altLang="en-US" smtClean="0"/>
              <a:pPr/>
              <a:t>1</a:t>
            </a:fld>
            <a:endParaRPr lang="ko-KR" altLang="en-US"/>
          </a:p>
        </p:txBody>
      </p:sp>
      <p:sp>
        <p:nvSpPr>
          <p:cNvPr id="5" name="머리글 개체 틀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856551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su50132\AppData\Local\Temp\_AZTMP1_\signature_kor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924" t="11947" r="7575" b="69349"/>
          <a:stretch/>
        </p:blipFill>
        <p:spPr bwMode="auto">
          <a:xfrm>
            <a:off x="5328592" y="59794"/>
            <a:ext cx="1484784" cy="4287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224309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44EB0A-255D-4751-BBD8-EAABC146F9BC}" type="datetimeFigureOut">
              <a:rPr lang="ko-KR" altLang="en-US" smtClean="0"/>
              <a:pPr/>
              <a:t>2017-01-31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44624-F294-447C-8C5D-CFFE1C9E581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8640" y="1280592"/>
            <a:ext cx="872602" cy="257369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r>
              <a:rPr lang="en-US" altLang="ko-KR" sz="1200" b="1" dirty="0" smtClean="0"/>
              <a:t>1. </a:t>
            </a:r>
            <a:r>
              <a:rPr lang="ko-KR" altLang="en-US" sz="1200" b="1" dirty="0" err="1" smtClean="0"/>
              <a:t>인적사항</a:t>
            </a:r>
            <a:endParaRPr lang="ko-KR" altLang="en-US" sz="1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606278" y="178436"/>
            <a:ext cx="3586486" cy="688256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pPr algn="ctr"/>
            <a:r>
              <a:rPr lang="ko-KR" altLang="en-US" sz="2000" b="1" u="sng" dirty="0" smtClean="0"/>
              <a:t>국가대표팀</a:t>
            </a:r>
            <a:r>
              <a:rPr lang="en-US" altLang="ko-KR" sz="2000" b="1" u="sng" dirty="0" smtClean="0"/>
              <a:t> </a:t>
            </a:r>
            <a:r>
              <a:rPr lang="ko-KR" altLang="en-US" sz="2000" b="1" u="sng" dirty="0" smtClean="0"/>
              <a:t>전력분석관 교육생</a:t>
            </a:r>
            <a:endParaRPr lang="en-US" altLang="ko-KR" sz="2000" b="1" u="sng" dirty="0" smtClean="0"/>
          </a:p>
          <a:p>
            <a:pPr algn="ctr"/>
            <a:r>
              <a:rPr lang="ko-KR" altLang="en-US" sz="2000" b="1" u="sng" dirty="0" smtClean="0"/>
              <a:t>지  </a:t>
            </a:r>
            <a:r>
              <a:rPr lang="ko-KR" altLang="en-US" sz="2000" b="1" u="sng" dirty="0" smtClean="0"/>
              <a:t>원  서</a:t>
            </a:r>
            <a:endParaRPr lang="ko-KR" altLang="en-US" sz="2000" b="1" u="sng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041463010"/>
              </p:ext>
            </p:extLst>
          </p:nvPr>
        </p:nvGraphicFramePr>
        <p:xfrm>
          <a:off x="188913" y="1640632"/>
          <a:ext cx="6480720" cy="216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7839"/>
                <a:gridCol w="1558295"/>
                <a:gridCol w="1099112"/>
                <a:gridCol w="1660181"/>
                <a:gridCol w="1155293"/>
              </a:tblGrid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성명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영문이름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/>
                        <a:t>사진</a:t>
                      </a:r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국적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smtClean="0"/>
                        <a:t>성별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주민등록번호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smtClean="0"/>
                        <a:t>해외국적취득일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전화번호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휴대폰번호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err="1" smtClean="0"/>
                        <a:t>이메일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주소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88640" y="4107027"/>
            <a:ext cx="872602" cy="257369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r>
              <a:rPr lang="en-US" altLang="ko-KR" sz="1200" b="1" dirty="0" smtClean="0"/>
              <a:t>2. </a:t>
            </a:r>
            <a:r>
              <a:rPr lang="ko-KR" altLang="en-US" sz="1200" b="1" dirty="0" smtClean="0"/>
              <a:t>병역사항</a:t>
            </a:r>
            <a:endParaRPr lang="ko-KR" altLang="en-US" sz="1200" b="1" dirty="0"/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15199313"/>
              </p:ext>
            </p:extLst>
          </p:nvPr>
        </p:nvGraphicFramePr>
        <p:xfrm>
          <a:off x="188640" y="4449064"/>
          <a:ext cx="6480447" cy="108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8112"/>
                <a:gridCol w="2232248"/>
                <a:gridCol w="1008112"/>
                <a:gridCol w="2231975"/>
              </a:tblGrid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구분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군별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계급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기간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면제사유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88640" y="5855196"/>
            <a:ext cx="1135495" cy="257369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r>
              <a:rPr lang="en-US" altLang="ko-KR" sz="1200" b="1" dirty="0" smtClean="0"/>
              <a:t>3. </a:t>
            </a:r>
            <a:r>
              <a:rPr lang="ko-KR" altLang="en-US" sz="1200" b="1" dirty="0" smtClean="0"/>
              <a:t>보훈 및 장애</a:t>
            </a:r>
            <a:endParaRPr lang="ko-KR" altLang="en-US" sz="1200" b="1" dirty="0"/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35712055"/>
              </p:ext>
            </p:extLst>
          </p:nvPr>
        </p:nvGraphicFramePr>
        <p:xfrm>
          <a:off x="188640" y="6184573"/>
          <a:ext cx="6480448" cy="72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8112"/>
                <a:gridCol w="1368152"/>
                <a:gridCol w="864096"/>
                <a:gridCol w="1440160"/>
                <a:gridCol w="720080"/>
                <a:gridCol w="1079848"/>
              </a:tblGrid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보훈대상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관계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장애대상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유형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급수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03127" y="7291164"/>
            <a:ext cx="872602" cy="257369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r>
              <a:rPr lang="en-US" altLang="ko-KR" sz="1200" b="1" dirty="0" smtClean="0"/>
              <a:t>4. </a:t>
            </a:r>
            <a:r>
              <a:rPr lang="ko-KR" altLang="en-US" sz="1200" b="1" dirty="0" smtClean="0"/>
              <a:t>학력사항</a:t>
            </a:r>
            <a:endParaRPr lang="ko-KR" altLang="en-US" sz="1200" b="1" dirty="0"/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076158733"/>
              </p:ext>
            </p:extLst>
          </p:nvPr>
        </p:nvGraphicFramePr>
        <p:xfrm>
          <a:off x="203127" y="7646478"/>
          <a:ext cx="6465959" cy="18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09649"/>
                <a:gridCol w="2088232"/>
                <a:gridCol w="576064"/>
                <a:gridCol w="864096"/>
                <a:gridCol w="1727918"/>
              </a:tblGrid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수학기간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학교명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학위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졸업여부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전공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/>
                        <a:t>~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/>
                        <a:t>~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/>
                        <a:t>~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/>
                        <a:t>~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050" name="Picture 2" descr="C:\Users\su50132\AppData\Local\Temp\_AZTMP1_\signature_kor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924" t="11947" r="7575" b="69349"/>
          <a:stretch/>
        </p:blipFill>
        <p:spPr bwMode="auto">
          <a:xfrm>
            <a:off x="5328592" y="59794"/>
            <a:ext cx="1484784" cy="4287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00423" y="704528"/>
            <a:ext cx="1597159" cy="257369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r>
              <a:rPr lang="en-US" altLang="ko-KR" sz="1200" b="1" dirty="0" smtClean="0"/>
              <a:t>5. </a:t>
            </a:r>
            <a:r>
              <a:rPr lang="ko-KR" altLang="en-US" sz="1200" b="1" dirty="0" smtClean="0"/>
              <a:t>자격증 및 수상경력</a:t>
            </a:r>
            <a:endParaRPr lang="ko-KR" altLang="en-US" sz="1200" b="1" dirty="0"/>
          </a:p>
        </p:txBody>
      </p: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47802966"/>
              </p:ext>
            </p:extLst>
          </p:nvPr>
        </p:nvGraphicFramePr>
        <p:xfrm>
          <a:off x="200422" y="992560"/>
          <a:ext cx="6468665" cy="144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08498"/>
                <a:gridCol w="1728192"/>
                <a:gridCol w="2231975"/>
              </a:tblGrid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자격 </a:t>
                      </a:r>
                      <a:r>
                        <a:rPr lang="en-US" altLang="ko-KR" sz="1100" b="1" baseline="0" dirty="0" smtClean="0"/>
                        <a:t>/ </a:t>
                      </a:r>
                      <a:r>
                        <a:rPr lang="ko-KR" altLang="en-US" sz="1100" b="1" baseline="0" dirty="0" smtClean="0"/>
                        <a:t>면허 </a:t>
                      </a:r>
                      <a:r>
                        <a:rPr lang="en-US" altLang="ko-KR" sz="1100" b="1" baseline="0" dirty="0" smtClean="0"/>
                        <a:t>/ </a:t>
                      </a:r>
                      <a:r>
                        <a:rPr lang="ko-KR" altLang="en-US" sz="1100" b="1" baseline="0" dirty="0" smtClean="0"/>
                        <a:t>수상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취득</a:t>
                      </a:r>
                      <a:r>
                        <a:rPr lang="en-US" altLang="ko-KR" sz="1100" b="1" dirty="0" smtClean="0"/>
                        <a:t>(</a:t>
                      </a:r>
                      <a:r>
                        <a:rPr lang="ko-KR" altLang="en-US" sz="1100" b="1" dirty="0" smtClean="0"/>
                        <a:t>수상</a:t>
                      </a:r>
                      <a:r>
                        <a:rPr lang="en-US" altLang="ko-KR" sz="1100" b="1" dirty="0" smtClean="0"/>
                        <a:t>)</a:t>
                      </a:r>
                      <a:r>
                        <a:rPr lang="ko-KR" altLang="en-US" sz="1100" b="1" dirty="0" err="1" smtClean="0"/>
                        <a:t>년월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발급</a:t>
                      </a:r>
                      <a:r>
                        <a:rPr lang="en-US" altLang="ko-KR" sz="1100" b="1" dirty="0" smtClean="0"/>
                        <a:t>(</a:t>
                      </a:r>
                      <a:r>
                        <a:rPr lang="ko-KR" altLang="en-US" sz="1100" b="1" dirty="0" smtClean="0"/>
                        <a:t>포상</a:t>
                      </a:r>
                      <a:r>
                        <a:rPr lang="en-US" altLang="ko-KR" sz="1100" b="1" dirty="0" smtClean="0"/>
                        <a:t>) </a:t>
                      </a:r>
                      <a:r>
                        <a:rPr lang="ko-KR" altLang="en-US" sz="1100" b="1" dirty="0" smtClean="0"/>
                        <a:t>기관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88640" y="4448944"/>
            <a:ext cx="927104" cy="257369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r>
              <a:rPr lang="en-US" altLang="ko-KR" sz="1200" b="1" dirty="0"/>
              <a:t>7</a:t>
            </a:r>
            <a:r>
              <a:rPr lang="en-US" altLang="ko-KR" sz="1200" b="1" dirty="0" smtClean="0"/>
              <a:t>. </a:t>
            </a:r>
            <a:r>
              <a:rPr lang="ko-KR" altLang="en-US" sz="1200" b="1" dirty="0" smtClean="0"/>
              <a:t>선수 경력</a:t>
            </a:r>
            <a:endParaRPr lang="ko-KR" altLang="en-US" sz="1200" b="1" dirty="0"/>
          </a:p>
        </p:txBody>
      </p:sp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405693738"/>
              </p:ext>
            </p:extLst>
          </p:nvPr>
        </p:nvGraphicFramePr>
        <p:xfrm>
          <a:off x="188640" y="4736976"/>
          <a:ext cx="6480176" cy="216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24136"/>
                <a:gridCol w="2520280"/>
                <a:gridCol w="1367880"/>
                <a:gridCol w="1367880"/>
              </a:tblGrid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기간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err="1" smtClean="0"/>
                        <a:t>팀명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err="1" smtClean="0"/>
                        <a:t>주포지션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err="1" smtClean="0"/>
                        <a:t>부포지션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/>
                        <a:t>~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/>
                        <a:t>~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/>
                        <a:t>~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/>
                        <a:t>~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/>
                        <a:t>~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188640" y="7185248"/>
            <a:ext cx="1080992" cy="257369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r>
              <a:rPr lang="en-US" altLang="ko-KR" sz="1200" b="1" dirty="0" smtClean="0"/>
              <a:t>8</a:t>
            </a:r>
            <a:r>
              <a:rPr lang="en-US" altLang="ko-KR" sz="1200" b="1" dirty="0" smtClean="0"/>
              <a:t>. </a:t>
            </a:r>
            <a:r>
              <a:rPr lang="ko-KR" altLang="en-US" sz="1200" b="1" dirty="0" smtClean="0"/>
              <a:t>지도자 경력</a:t>
            </a:r>
            <a:endParaRPr lang="ko-KR" altLang="en-US" sz="1200" b="1" dirty="0"/>
          </a:p>
        </p:txBody>
      </p:sp>
      <p:graphicFrame>
        <p:nvGraphicFramePr>
          <p:cNvPr id="18" name="표 1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25015443"/>
              </p:ext>
            </p:extLst>
          </p:nvPr>
        </p:nvGraphicFramePr>
        <p:xfrm>
          <a:off x="188640" y="7545528"/>
          <a:ext cx="6480174" cy="216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24865"/>
                <a:gridCol w="1790842"/>
                <a:gridCol w="1321489"/>
                <a:gridCol w="1321489"/>
                <a:gridCol w="1321489"/>
              </a:tblGrid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기간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err="1" smtClean="0"/>
                        <a:t>팀명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담당업무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계약금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연봉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/>
                        <a:t>~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209848" y="2504728"/>
            <a:ext cx="3722741" cy="241980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r>
              <a:rPr lang="en-US" altLang="ko-KR" sz="1100" dirty="0" smtClean="0"/>
              <a:t>※ </a:t>
            </a:r>
            <a:r>
              <a:rPr lang="ko-KR" altLang="en-US" sz="1100" dirty="0" smtClean="0"/>
              <a:t>선수</a:t>
            </a:r>
            <a:r>
              <a:rPr lang="en-US" altLang="ko-KR" sz="1100" dirty="0" smtClean="0"/>
              <a:t>/</a:t>
            </a:r>
            <a:r>
              <a:rPr lang="ko-KR" altLang="en-US" sz="1100" dirty="0" smtClean="0"/>
              <a:t>지도자 시 받은 모든 수상경력을 작성 바랍니다</a:t>
            </a:r>
            <a:r>
              <a:rPr lang="en-US" altLang="ko-KR" sz="1100" dirty="0" smtClean="0"/>
              <a:t>.</a:t>
            </a:r>
            <a:endParaRPr lang="ko-KR" altLang="en-US" sz="1100" dirty="0"/>
          </a:p>
        </p:txBody>
      </p:sp>
      <p:pic>
        <p:nvPicPr>
          <p:cNvPr id="10" name="Picture 2" descr="C:\Users\su50132\AppData\Local\Temp\_AZTMP1_\signature_kor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924" t="11947" r="7575" b="69349"/>
          <a:stretch/>
        </p:blipFill>
        <p:spPr bwMode="auto">
          <a:xfrm>
            <a:off x="5328592" y="59794"/>
            <a:ext cx="1484784" cy="4287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798911" y="178436"/>
            <a:ext cx="1201218" cy="380480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pPr algn="ctr"/>
            <a:r>
              <a:rPr lang="ko-KR" altLang="en-US" sz="2000" b="1" u="sng" dirty="0" smtClean="0"/>
              <a:t>지  원  서</a:t>
            </a:r>
            <a:endParaRPr lang="ko-KR" altLang="en-US" sz="2000" b="1" u="sng" dirty="0"/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575459370"/>
              </p:ext>
            </p:extLst>
          </p:nvPr>
        </p:nvGraphicFramePr>
        <p:xfrm>
          <a:off x="188640" y="3224928"/>
          <a:ext cx="6468665" cy="108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08498"/>
                <a:gridCol w="1728192"/>
                <a:gridCol w="2231975"/>
              </a:tblGrid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분야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취득</a:t>
                      </a:r>
                      <a:r>
                        <a:rPr lang="en-US" altLang="ko-KR" sz="1100" b="1" baseline="0" dirty="0" smtClean="0"/>
                        <a:t> </a:t>
                      </a:r>
                      <a:r>
                        <a:rPr lang="ko-KR" altLang="en-US" sz="1100" b="1" dirty="0" err="1" smtClean="0"/>
                        <a:t>년월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주관기관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188640" y="2936776"/>
            <a:ext cx="2126150" cy="257369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r>
              <a:rPr lang="en-US" altLang="ko-KR" sz="1200" b="1" dirty="0"/>
              <a:t>6</a:t>
            </a:r>
            <a:r>
              <a:rPr lang="en-US" altLang="ko-KR" sz="1200" b="1" dirty="0" smtClean="0"/>
              <a:t>. </a:t>
            </a:r>
            <a:r>
              <a:rPr lang="ko-KR" altLang="en-US" sz="1200" b="1" dirty="0" smtClean="0"/>
              <a:t>어학시</a:t>
            </a:r>
            <a:r>
              <a:rPr lang="ko-KR" altLang="en-US" sz="1200" b="1" dirty="0"/>
              <a:t>험</a:t>
            </a:r>
            <a:r>
              <a:rPr lang="en-US" altLang="ko-KR" sz="1200" b="1" dirty="0" smtClean="0"/>
              <a:t>/</a:t>
            </a:r>
            <a:r>
              <a:rPr lang="ko-KR" altLang="en-US" sz="1200" b="1" dirty="0" smtClean="0"/>
              <a:t>컴퓨터 활용 능력</a:t>
            </a:r>
            <a:endParaRPr lang="ko-KR" altLang="en-US" sz="1200" b="1" dirty="0"/>
          </a:p>
        </p:txBody>
      </p:sp>
    </p:spTree>
    <p:extLst>
      <p:ext uri="{BB962C8B-B14F-4D97-AF65-F5344CB8AC3E}">
        <p14:creationId xmlns="" xmlns:p14="http://schemas.microsoft.com/office/powerpoint/2010/main" val="403983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8913" y="704529"/>
            <a:ext cx="1751048" cy="257369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r>
              <a:rPr lang="en-US" altLang="ko-KR" sz="1200" b="1" dirty="0" smtClean="0"/>
              <a:t>1. </a:t>
            </a:r>
            <a:r>
              <a:rPr lang="ko-KR" altLang="en-US" sz="1200" b="1" dirty="0" smtClean="0"/>
              <a:t>성장과정 및 학창시절</a:t>
            </a:r>
            <a:endParaRPr lang="ko-KR" altLang="en-US" sz="1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88914" y="1065213"/>
            <a:ext cx="6480174" cy="3671763"/>
          </a:xfrm>
          <a:prstGeom prst="rect">
            <a:avLst/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lIns="36000" tIns="36000" rIns="36000" bIns="36000" rtlCol="0">
            <a:noAutofit/>
          </a:bodyPr>
          <a:lstStyle/>
          <a:p>
            <a:endParaRPr lang="en-US" altLang="ko-KR" sz="1100" dirty="0"/>
          </a:p>
          <a:p>
            <a:endParaRPr lang="ko-KR" altLang="en-US" sz="1100" dirty="0"/>
          </a:p>
        </p:txBody>
      </p:sp>
      <p:sp>
        <p:nvSpPr>
          <p:cNvPr id="8" name="TextBox 7"/>
          <p:cNvSpPr txBox="1"/>
          <p:nvPr/>
        </p:nvSpPr>
        <p:spPr>
          <a:xfrm>
            <a:off x="188640" y="4953001"/>
            <a:ext cx="2930858" cy="257369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r>
              <a:rPr lang="en-US" altLang="ko-KR" sz="1200" b="1" dirty="0" smtClean="0"/>
              <a:t>2. </a:t>
            </a:r>
            <a:r>
              <a:rPr lang="ko-KR" altLang="en-US" sz="1200" b="1" dirty="0" smtClean="0"/>
              <a:t>자기 성격의 장</a:t>
            </a:r>
            <a:r>
              <a:rPr lang="en-US" altLang="ko-KR" sz="1200" b="1" dirty="0" smtClean="0"/>
              <a:t>/</a:t>
            </a:r>
            <a:r>
              <a:rPr lang="ko-KR" altLang="en-US" sz="1200" b="1" dirty="0" smtClean="0"/>
              <a:t>단점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가치관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생활신조</a:t>
            </a:r>
            <a:endParaRPr lang="ko-KR" altLang="en-US" sz="1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88641" y="5318775"/>
            <a:ext cx="6480174" cy="4387200"/>
          </a:xfrm>
          <a:prstGeom prst="rect">
            <a:avLst/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lIns="36000" tIns="36000" rIns="36000" bIns="36000" rtlCol="0">
            <a:noAutofit/>
          </a:bodyPr>
          <a:lstStyle/>
          <a:p>
            <a:endParaRPr lang="en-US" altLang="ko-KR" sz="1100" dirty="0"/>
          </a:p>
          <a:p>
            <a:endParaRPr lang="ko-KR" altLang="en-US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2721966" y="252040"/>
            <a:ext cx="1355106" cy="380480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pPr algn="ctr"/>
            <a:r>
              <a:rPr lang="ko-KR" altLang="en-US" sz="2000" b="1" dirty="0" smtClean="0"/>
              <a:t>자기소개서</a:t>
            </a:r>
            <a:endParaRPr lang="ko-KR" altLang="en-US" sz="2000" b="1" dirty="0"/>
          </a:p>
        </p:txBody>
      </p:sp>
    </p:spTree>
    <p:extLst>
      <p:ext uri="{BB962C8B-B14F-4D97-AF65-F5344CB8AC3E}">
        <p14:creationId xmlns="" xmlns:p14="http://schemas.microsoft.com/office/powerpoint/2010/main" val="197641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8639" y="735191"/>
            <a:ext cx="1805550" cy="257369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r>
              <a:rPr lang="en-US" altLang="ko-KR" sz="1200" b="1" dirty="0" smtClean="0"/>
              <a:t>3. </a:t>
            </a:r>
            <a:r>
              <a:rPr lang="ko-KR" altLang="en-US" sz="1200" b="1" dirty="0" smtClean="0"/>
              <a:t>지원동기 및 향후 계획</a:t>
            </a:r>
            <a:endParaRPr lang="ko-KR" altLang="en-US" sz="1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88914" y="1065213"/>
            <a:ext cx="6480174" cy="3671763"/>
          </a:xfrm>
          <a:prstGeom prst="rect">
            <a:avLst/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lIns="36000" tIns="36000" rIns="36000" bIns="36000" rtlCol="0">
            <a:noAutofit/>
          </a:bodyPr>
          <a:lstStyle/>
          <a:p>
            <a:endParaRPr lang="en-US" altLang="ko-KR" sz="1100" dirty="0"/>
          </a:p>
          <a:p>
            <a:endParaRPr lang="ko-KR" altLang="en-US" sz="1100" dirty="0"/>
          </a:p>
        </p:txBody>
      </p:sp>
      <p:sp>
        <p:nvSpPr>
          <p:cNvPr id="4" name="TextBox 3"/>
          <p:cNvSpPr txBox="1"/>
          <p:nvPr/>
        </p:nvSpPr>
        <p:spPr>
          <a:xfrm>
            <a:off x="188640" y="4953001"/>
            <a:ext cx="1751048" cy="257369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r>
              <a:rPr lang="en-US" altLang="ko-KR" sz="1200" b="1" dirty="0" smtClean="0"/>
              <a:t>4. </a:t>
            </a:r>
            <a:r>
              <a:rPr lang="ko-KR" altLang="en-US" sz="1200" b="1" dirty="0" smtClean="0"/>
              <a:t>관심분야 및 특이사항</a:t>
            </a:r>
            <a:endParaRPr lang="ko-KR" altLang="en-US" sz="1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88641" y="5318775"/>
            <a:ext cx="6480174" cy="4387200"/>
          </a:xfrm>
          <a:prstGeom prst="rect">
            <a:avLst/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lIns="36000" tIns="36000" rIns="36000" bIns="36000" rtlCol="0">
            <a:noAutofit/>
          </a:bodyPr>
          <a:lstStyle/>
          <a:p>
            <a:endParaRPr lang="en-US" altLang="ko-KR" sz="1100" dirty="0"/>
          </a:p>
          <a:p>
            <a:endParaRPr lang="ko-KR" altLang="en-US" sz="1100" dirty="0"/>
          </a:p>
        </p:txBody>
      </p:sp>
    </p:spTree>
    <p:extLst>
      <p:ext uri="{BB962C8B-B14F-4D97-AF65-F5344CB8AC3E}">
        <p14:creationId xmlns="" xmlns:p14="http://schemas.microsoft.com/office/powerpoint/2010/main" val="379900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4758</TotalTime>
  <Words>147</Words>
  <Application>Microsoft Office PowerPoint</Application>
  <PresentationFormat>A4 용지(210x297mm)</PresentationFormat>
  <Paragraphs>69</Paragraphs>
  <Slides>4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5" baseType="lpstr">
      <vt:lpstr>Office 테마</vt:lpstr>
      <vt:lpstr>슬라이드 1</vt:lpstr>
      <vt:lpstr>슬라이드 2</vt:lpstr>
      <vt:lpstr>슬라이드 3</vt:lpstr>
      <vt:lpstr>슬라이드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b01032</dc:creator>
  <cp:lastModifiedBy>user</cp:lastModifiedBy>
  <cp:revision>364</cp:revision>
  <cp:lastPrinted>2016-12-16T01:47:42Z</cp:lastPrinted>
  <dcterms:created xsi:type="dcterms:W3CDTF">2013-05-24T02:34:36Z</dcterms:created>
  <dcterms:modified xsi:type="dcterms:W3CDTF">2017-01-31T05:57:54Z</dcterms:modified>
</cp:coreProperties>
</file>