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435" r:id="rId2"/>
    <p:sldId id="453" r:id="rId3"/>
  </p:sldIdLst>
  <p:sldSz cx="9906000" cy="6858000" type="A4"/>
  <p:notesSz cx="6888163" cy="9609138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A014F"/>
    <a:srgbClr val="EAF927"/>
    <a:srgbClr val="CCFFFF"/>
    <a:srgbClr val="CCCCFF"/>
    <a:srgbClr val="92B1D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83" autoAdjust="0"/>
    <p:restoredTop sz="99679" autoAdjust="0"/>
  </p:normalViewPr>
  <p:slideViewPr>
    <p:cSldViewPr>
      <p:cViewPr>
        <p:scale>
          <a:sx n="80" d="100"/>
          <a:sy n="80" d="100"/>
        </p:scale>
        <p:origin x="-1716" y="-312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E4D0C60B-B164-46DF-B159-4383EF555718}" type="datetimeFigureOut">
              <a:rPr lang="ko-KR" altLang="en-US"/>
              <a:pPr>
                <a:defRPr/>
              </a:pPr>
              <a:t>2016-07-23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841375" y="720725"/>
            <a:ext cx="5205413" cy="3603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 smtClean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8975" y="4565650"/>
            <a:ext cx="5510213" cy="4322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126538"/>
            <a:ext cx="2984500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902075" y="9126538"/>
            <a:ext cx="2984500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8B033B78-0E65-4E92-BC21-8A83FB9DFF1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A7001A-675B-4DE6-86DF-1A8769F9C8E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9BA224-DE43-4960-9904-4A73EFFA88C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D971FC-3257-4C06-9314-11B207293C4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79FC38-10BB-4EAF-911D-5719180D68C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8B5435-B51A-450B-AFB4-F3C48EEBF3B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6148A7-D99B-4A55-AD82-31F2F2BE5D4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5F6FF9-BAF2-42B9-B909-C34C60B6EEF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FD2FB-D2F8-407A-8AF3-549B894BC36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A02B73-21B0-4C89-938F-178BBDDE081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17B06A-C4C5-4450-9690-FD8EFD2FBD6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F354D3-316E-4578-9EF9-B625DD8D8A9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kumimoji="0" sz="1200">
                <a:solidFill>
                  <a:srgbClr val="898989"/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F68EB51-0326-41E1-B1DA-283B2A32F3C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/>
          <p:cNvGraphicFramePr>
            <a:graphicFrameLocks noGrp="1"/>
          </p:cNvGraphicFramePr>
          <p:nvPr/>
        </p:nvGraphicFramePr>
        <p:xfrm>
          <a:off x="272486" y="742456"/>
          <a:ext cx="9433035" cy="5400598"/>
        </p:xfrm>
        <a:graphic>
          <a:graphicData uri="http://schemas.openxmlformats.org/drawingml/2006/table">
            <a:tbl>
              <a:tblPr/>
              <a:tblGrid>
                <a:gridCol w="295377"/>
                <a:gridCol w="293473"/>
                <a:gridCol w="295378"/>
                <a:gridCol w="295377"/>
                <a:gridCol w="293473"/>
                <a:gridCol w="295378"/>
                <a:gridCol w="295377"/>
                <a:gridCol w="295378"/>
                <a:gridCol w="293473"/>
                <a:gridCol w="295377"/>
                <a:gridCol w="295378"/>
                <a:gridCol w="293473"/>
                <a:gridCol w="295377"/>
                <a:gridCol w="295378"/>
                <a:gridCol w="293473"/>
                <a:gridCol w="295377"/>
                <a:gridCol w="295378"/>
                <a:gridCol w="293473"/>
                <a:gridCol w="295377"/>
                <a:gridCol w="295378"/>
                <a:gridCol w="293473"/>
                <a:gridCol w="295377"/>
                <a:gridCol w="295378"/>
                <a:gridCol w="295377"/>
                <a:gridCol w="293473"/>
                <a:gridCol w="295378"/>
                <a:gridCol w="295377"/>
                <a:gridCol w="293473"/>
                <a:gridCol w="295378"/>
                <a:gridCol w="295377"/>
                <a:gridCol w="293473"/>
                <a:gridCol w="295378"/>
              </a:tblGrid>
              <a:tr h="42592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592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592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592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592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592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592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592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592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592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4139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A</a:t>
                      </a:r>
                      <a:b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</a:b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유천초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/>
                      </a:r>
                      <a:b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</a:b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(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흰색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/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노랑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)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1</a:t>
                      </a:r>
                      <a:b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</a:b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가능초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/>
                      </a:r>
                      <a:b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</a:b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(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파랑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/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검정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)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B</a:t>
                      </a:r>
                      <a:b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</a:b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구월초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(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노랑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/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흰색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)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2</a:t>
                      </a:r>
                      <a:b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</a:b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금천초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/>
                      </a:r>
                      <a:b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</a:b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(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검정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/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빨강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)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C</a:t>
                      </a:r>
                      <a:b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</a:b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효동초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/>
                      </a:r>
                      <a:b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</a:b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(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노랑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/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흰색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)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itchFamily="50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3</a:t>
                      </a:r>
                      <a:b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</a:b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정읍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/>
                      </a:r>
                      <a:b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</a:b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서초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/>
                      </a:r>
                      <a:b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</a:b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(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파랑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/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곤색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)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D</a:t>
                      </a:r>
                      <a:b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</a:b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성정초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/>
                      </a:r>
                      <a:b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</a:b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(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노랑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/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흰색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)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4</a:t>
                      </a:r>
                      <a:b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</a:b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황지초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/>
                      </a:r>
                      <a:b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</a:b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(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검정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/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흰색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)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516" name="TextBox 6"/>
          <p:cNvSpPr txBox="1">
            <a:spLocks noChangeArrowheads="1"/>
          </p:cNvSpPr>
          <p:nvPr/>
        </p:nvSpPr>
        <p:spPr bwMode="auto">
          <a:xfrm>
            <a:off x="849313" y="260648"/>
            <a:ext cx="79914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sz="1600" b="1" dirty="0">
                <a:latin typeface="맑은 고딕" pitchFamily="50" charset="-127"/>
                <a:ea typeface="맑은 고딕" pitchFamily="50" charset="-127"/>
              </a:rPr>
              <a:t>8</a:t>
            </a:r>
            <a:r>
              <a:rPr lang="ko-KR" altLang="en-US" sz="1600" b="1" dirty="0">
                <a:latin typeface="맑은 고딕" pitchFamily="50" charset="-127"/>
                <a:ea typeface="맑은 고딕" pitchFamily="50" charset="-127"/>
              </a:rPr>
              <a:t>강 토너먼트 대진표</a:t>
            </a:r>
            <a:r>
              <a:rPr lang="en-US" altLang="ko-KR" sz="1600" b="1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dirty="0" err="1" smtClean="0">
                <a:latin typeface="맑은 고딕" pitchFamily="50" charset="-127"/>
                <a:ea typeface="맑은 고딕" pitchFamily="50" charset="-127"/>
              </a:rPr>
              <a:t>여초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sz="1600" b="1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/>
          <p:cNvGraphicFramePr>
            <a:graphicFrameLocks noGrp="1"/>
          </p:cNvGraphicFramePr>
          <p:nvPr/>
        </p:nvGraphicFramePr>
        <p:xfrm>
          <a:off x="71438" y="437847"/>
          <a:ext cx="9634088" cy="6231509"/>
        </p:xfrm>
        <a:graphic>
          <a:graphicData uri="http://schemas.openxmlformats.org/drawingml/2006/table">
            <a:tbl>
              <a:tblPr/>
              <a:tblGrid>
                <a:gridCol w="344856"/>
                <a:gridCol w="343032"/>
                <a:gridCol w="344857"/>
                <a:gridCol w="343032"/>
                <a:gridCol w="343032"/>
                <a:gridCol w="344856"/>
                <a:gridCol w="344857"/>
                <a:gridCol w="344856"/>
                <a:gridCol w="343032"/>
                <a:gridCol w="343032"/>
                <a:gridCol w="344857"/>
                <a:gridCol w="343032"/>
                <a:gridCol w="344856"/>
                <a:gridCol w="344857"/>
                <a:gridCol w="344857"/>
                <a:gridCol w="344856"/>
                <a:gridCol w="343032"/>
                <a:gridCol w="344857"/>
                <a:gridCol w="343032"/>
                <a:gridCol w="344856"/>
                <a:gridCol w="343032"/>
                <a:gridCol w="344857"/>
                <a:gridCol w="344856"/>
                <a:gridCol w="343032"/>
                <a:gridCol w="343032"/>
                <a:gridCol w="344857"/>
                <a:gridCol w="343032"/>
                <a:gridCol w="344856"/>
              </a:tblGrid>
              <a:tr h="40633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33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33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33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33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33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33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33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33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gridSpan="4"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gridSpan="4"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33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68179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A</a:t>
                      </a:r>
                      <a:b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</a:b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무안초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/>
                      </a:r>
                      <a:b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</a:b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(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흰색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/</a:t>
                      </a:r>
                      <a:b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</a:b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노랑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)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B</a:t>
                      </a: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부평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/>
                      </a:r>
                      <a:b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</a:b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남초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/>
                      </a:r>
                      <a:b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</a:b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(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파랑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/</a:t>
                      </a:r>
                      <a:b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</a:b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회색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)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4</a:t>
                      </a: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성명초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/>
                      </a:r>
                      <a:b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</a:b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(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빨강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/</a:t>
                      </a:r>
                      <a:b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</a:b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주황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)</a:t>
                      </a:r>
                      <a:endParaRPr kumimoji="0" lang="ko-KR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5</a:t>
                      </a: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복수초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(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흰색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/</a:t>
                      </a:r>
                      <a:b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</a:b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노랑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)</a:t>
                      </a:r>
                      <a:endParaRPr kumimoji="0" lang="ko-KR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C</a:t>
                      </a:r>
                      <a:b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</a:b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동부초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/>
                      </a:r>
                      <a:b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</a:b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( )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D</a:t>
                      </a: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성정초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/>
                      </a:r>
                      <a:b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</a:b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(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파랑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/</a:t>
                      </a:r>
                      <a:b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</a:b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노랑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)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itchFamily="50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1</a:t>
                      </a:r>
                      <a:b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</a:b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삼척초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/>
                      </a:r>
                      <a:b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</a:b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(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흰색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/</a:t>
                      </a:r>
                      <a:b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</a:b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검정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)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2</a:t>
                      </a:r>
                      <a:b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</a:b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장성초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/>
                      </a:r>
                      <a:b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</a:b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(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파랑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/</a:t>
                      </a:r>
                      <a:b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</a:b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주황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)</a:t>
                      </a:r>
                      <a:endParaRPr kumimoji="0" lang="ko-KR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3</a:t>
                      </a:r>
                      <a:b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</a:b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서귀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/>
                      </a:r>
                      <a:b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</a:b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중앙초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/>
                      </a:r>
                      <a:b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</a:b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(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희색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/</a:t>
                      </a:r>
                      <a:b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</a:b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노랑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)</a:t>
                      </a:r>
                      <a:endParaRPr kumimoji="0" lang="ko-KR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휴먼모음T" pitchFamily="18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E</a:t>
                      </a:r>
                      <a:b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</a:b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진천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/>
                      </a:r>
                      <a:b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</a:b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상산초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/>
                      </a:r>
                      <a:b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</a:b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휴먼모음T" pitchFamily="18" charset="-127"/>
                          <a:ea typeface="맑은 고딕" pitchFamily="50" charset="-127"/>
                        </a:rPr>
                        <a:t>( )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532" name="TextBox 6"/>
          <p:cNvSpPr txBox="1">
            <a:spLocks noChangeArrowheads="1"/>
          </p:cNvSpPr>
          <p:nvPr/>
        </p:nvSpPr>
        <p:spPr bwMode="auto">
          <a:xfrm>
            <a:off x="3038475" y="223535"/>
            <a:ext cx="40005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sz="1600" b="1">
                <a:latin typeface="맑은 고딕" pitchFamily="50" charset="-127"/>
                <a:ea typeface="맑은 고딕" pitchFamily="50" charset="-127"/>
              </a:rPr>
              <a:t>10</a:t>
            </a:r>
            <a:r>
              <a:rPr lang="ko-KR" altLang="en-US" sz="1600" b="1">
                <a:latin typeface="맑은 고딕" pitchFamily="50" charset="-127"/>
                <a:ea typeface="맑은 고딕" pitchFamily="50" charset="-127"/>
              </a:rPr>
              <a:t>강 토너먼트 대진표</a:t>
            </a:r>
            <a:r>
              <a:rPr lang="en-US" altLang="ko-KR" sz="1600" b="1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>
                <a:latin typeface="맑은 고딕" pitchFamily="50" charset="-127"/>
                <a:ea typeface="맑은 고딕" pitchFamily="50" charset="-127"/>
              </a:rPr>
              <a:t>남초부</a:t>
            </a:r>
            <a:r>
              <a:rPr lang="en-US" altLang="ko-KR" sz="1600" b="1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600" b="1"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sz="1600" b="1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5333</TotalTime>
  <Words>39</Words>
  <Application>Microsoft Office PowerPoint</Application>
  <PresentationFormat>A4 용지(210x297mm)</PresentationFormat>
  <Paragraphs>126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8" baseType="lpstr">
      <vt:lpstr>굴림</vt:lpstr>
      <vt:lpstr>Arial</vt:lpstr>
      <vt:lpstr>맑은 고딕</vt:lpstr>
      <vt:lpstr>휴먼모음T</vt:lpstr>
      <vt:lpstr>돋움</vt:lpstr>
      <vt:lpstr>Office 테마</vt:lpstr>
      <vt:lpstr>슬라이드 1</vt:lpstr>
      <vt:lpstr>슬라이드 2</vt:lpstr>
    </vt:vector>
  </TitlesOfParts>
  <Company>SK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SK</dc:creator>
  <cp:lastModifiedBy>Windows 사용자</cp:lastModifiedBy>
  <cp:revision>426</cp:revision>
  <dcterms:created xsi:type="dcterms:W3CDTF">2010-03-21T22:58:08Z</dcterms:created>
  <dcterms:modified xsi:type="dcterms:W3CDTF">2016-07-23T06:59:22Z</dcterms:modified>
</cp:coreProperties>
</file>